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6" r:id="rId2"/>
    <p:sldId id="258" r:id="rId3"/>
    <p:sldId id="606" r:id="rId4"/>
    <p:sldId id="607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312" r:id="rId49"/>
    <p:sldId id="585" r:id="rId50"/>
    <p:sldId id="604" r:id="rId51"/>
    <p:sldId id="605" r:id="rId52"/>
    <p:sldId id="570" r:id="rId53"/>
    <p:sldId id="603" r:id="rId54"/>
    <p:sldId id="572" r:id="rId55"/>
    <p:sldId id="608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8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5562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57921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63233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086319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6683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시연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샘플데이터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59672" y="1728638"/>
            <a:ext cx="7612040" cy="73470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tabLst/>
              <a:defRPr/>
            </a:pPr>
            <a:r>
              <a:rPr lang="ko-KR" altLang="en-US" sz="2500" dirty="0" smtClean="0">
                <a:latin typeface="+mn-lt"/>
              </a:rPr>
              <a:t>개발배경</a:t>
            </a:r>
            <a:endParaRPr lang="en-US" altLang="ko-KR" sz="2500" dirty="0" smtClean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114" y="3548419"/>
            <a:ext cx="7924800" cy="2939209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33424" y="2351323"/>
            <a:ext cx="7772400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저희는 회사  업무를  원활 하게 하기 위하여 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웨어를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제작 하게  되었습니다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웨어란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?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기업이나 단체 등 컴퓨터로 연결된 조직에서 서로 협력하여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업무효율을 높이기 위해 사용하는 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솔루션입니다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그룹웨어는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웹메일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전자결재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전자게시판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업무관리 등을 시스템화 할 수 있었습니다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281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2611438" y="2284413"/>
            <a:ext cx="3198812" cy="3144837"/>
          </a:xfrm>
          <a:prstGeom prst="ellipse">
            <a:avLst/>
          </a:prstGeom>
          <a:gradFill rotWithShape="1">
            <a:gsLst>
              <a:gs pos="0">
                <a:srgbClr val="FFCC00">
                  <a:alpha val="50000"/>
                </a:srgbClr>
              </a:gs>
              <a:gs pos="100000">
                <a:srgbClr val="765E00">
                  <a:alpha val="50000"/>
                </a:srgbClr>
              </a:gs>
            </a:gsLst>
            <a:lin ang="5400000" scaled="1"/>
          </a:gradFill>
          <a:ln w="28575">
            <a:noFill/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endParaRPr kumimoji="0" lang="ko-KR" altLang="en-US">
              <a:latin typeface="Calibri" pitchFamily="34" charset="0"/>
              <a:ea typeface="맑은 고딕" pitchFamily="50" charset="-127"/>
            </a:endParaRPr>
          </a:p>
        </p:txBody>
      </p:sp>
      <p:grpSp>
        <p:nvGrpSpPr>
          <p:cNvPr id="4" name="그룹 165"/>
          <p:cNvGrpSpPr>
            <a:grpSpLocks/>
          </p:cNvGrpSpPr>
          <p:nvPr/>
        </p:nvGrpSpPr>
        <p:grpSpPr bwMode="auto">
          <a:xfrm>
            <a:off x="6572250" y="5357813"/>
            <a:ext cx="1714500" cy="785812"/>
            <a:chOff x="1116186" y="1760500"/>
            <a:chExt cx="3414882" cy="138749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2" y="2198655"/>
              <a:ext cx="956016" cy="949338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2Left"/>
              <a:lightRig rig="threePt" dir="t"/>
            </a:scene3d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6920" y="1760500"/>
              <a:ext cx="1377606" cy="128199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6186" y="2271681"/>
              <a:ext cx="998346" cy="871726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</p:grp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2936875" y="2598738"/>
            <a:ext cx="2555875" cy="2555875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3201988" y="2894013"/>
            <a:ext cx="2041525" cy="20415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50000"/>
              </a:lnSpc>
              <a:buClr>
                <a:srgbClr val="FFFF93"/>
              </a:buClr>
            </a:pPr>
            <a:endParaRPr kumimoji="0" lang="ko-KR" altLang="ko-KR" sz="2400">
              <a:latin typeface="Times New Roman" pitchFamily="18" charset="0"/>
              <a:ea typeface="맑은 고딕" pitchFamily="50" charset="-127"/>
            </a:endParaRP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3463925" y="3143250"/>
            <a:ext cx="1508125" cy="1508125"/>
          </a:xfrm>
          <a:prstGeom prst="ellipse">
            <a:avLst/>
          </a:prstGeom>
          <a:gradFill rotWithShape="0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1" name="Oval 24"/>
          <p:cNvSpPr>
            <a:spLocks noChangeArrowheads="1"/>
          </p:cNvSpPr>
          <p:nvPr/>
        </p:nvSpPr>
        <p:spPr bwMode="auto">
          <a:xfrm>
            <a:off x="3625850" y="3328988"/>
            <a:ext cx="1139825" cy="11350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  <a:buClr>
                <a:srgbClr val="FFFF93"/>
              </a:buClr>
            </a:pPr>
            <a:endParaRPr kumimoji="0" lang="en-US" altLang="ko-KR" sz="2400" b="1">
              <a:solidFill>
                <a:srgbClr val="FFFFFF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12" name="Text Box 97"/>
          <p:cNvSpPr txBox="1">
            <a:spLocks noChangeArrowheads="1"/>
          </p:cNvSpPr>
          <p:nvPr/>
        </p:nvSpPr>
        <p:spPr bwMode="auto">
          <a:xfrm>
            <a:off x="3553487" y="3702690"/>
            <a:ext cx="1223963" cy="42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en-US" altLang="ko-KR" sz="1400" b="1" dirty="0">
                <a:latin typeface="Arial Black" pitchFamily="34" charset="0"/>
                <a:ea typeface="맑은 고딕" pitchFamily="50" charset="-127"/>
              </a:rPr>
              <a:t>IT</a:t>
            </a:r>
            <a:r>
              <a:rPr kumimoji="0" lang="ko-KR" altLang="en-US" sz="1600" b="1" dirty="0">
                <a:solidFill>
                  <a:schemeClr val="accent5">
                    <a:lumMod val="50000"/>
                  </a:schemeClr>
                </a:solidFill>
                <a:latin typeface="Arial Black" pitchFamily="34" charset="0"/>
                <a:ea typeface="맑은 고딕" pitchFamily="50" charset="-127"/>
              </a:rPr>
              <a:t>그룹웨어</a:t>
            </a:r>
            <a:endParaRPr kumimoji="0" lang="en-US" altLang="ko-KR" sz="1600" b="1" dirty="0">
              <a:solidFill>
                <a:schemeClr val="accent5">
                  <a:lumMod val="50000"/>
                </a:schemeClr>
              </a:solidFill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13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8050" y="427355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2278063" y="2695575"/>
            <a:ext cx="9080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전자결제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5916613" y="4705350"/>
            <a:ext cx="69373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err="1">
                <a:latin typeface="Arial Black" pitchFamily="34" charset="0"/>
                <a:ea typeface="맑은 고딕" pitchFamily="50" charset="-127"/>
              </a:rPr>
              <a:t>웹하드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5214938" y="5707063"/>
            <a:ext cx="839787" cy="27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900" b="1" dirty="0" smtClean="0">
                <a:latin typeface="Arial Black" pitchFamily="34" charset="0"/>
                <a:ea typeface="맑은 고딕" pitchFamily="50" charset="-127"/>
              </a:rPr>
              <a:t>회의실 예약</a:t>
            </a:r>
            <a:endParaRPr kumimoji="0" lang="en-US" altLang="ko-KR" sz="9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2794000" y="5861050"/>
            <a:ext cx="12779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일정관리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9" name="Text Box 97"/>
          <p:cNvSpPr txBox="1">
            <a:spLocks noChangeArrowheads="1"/>
          </p:cNvSpPr>
          <p:nvPr/>
        </p:nvSpPr>
        <p:spPr bwMode="auto">
          <a:xfrm>
            <a:off x="1946275" y="4929188"/>
            <a:ext cx="8397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쪽지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20" name="Text Box 97"/>
          <p:cNvSpPr txBox="1">
            <a:spLocks noChangeArrowheads="1"/>
          </p:cNvSpPr>
          <p:nvPr/>
        </p:nvSpPr>
        <p:spPr bwMode="auto">
          <a:xfrm>
            <a:off x="5505450" y="2532063"/>
            <a:ext cx="14239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전자게시판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1238" y="2143125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74838" y="4286250"/>
            <a:ext cx="677862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4638" y="5357813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1774" y="3101904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10213" y="2124075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81700" y="311626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5981700" y="3586163"/>
            <a:ext cx="78581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>
                <a:latin typeface="Arial Black" pitchFamily="34" charset="0"/>
                <a:ea typeface="맑은 고딕" pitchFamily="50" charset="-127"/>
              </a:rPr>
              <a:t>업무관리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30" name="Text Box 97"/>
          <p:cNvSpPr txBox="1">
            <a:spLocks noChangeArrowheads="1"/>
          </p:cNvSpPr>
          <p:nvPr/>
        </p:nvSpPr>
        <p:spPr bwMode="auto">
          <a:xfrm>
            <a:off x="1641499" y="3703117"/>
            <a:ext cx="83978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인사관리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8725" y="5106964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27879" y="5561487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97"/>
          <p:cNvSpPr txBox="1">
            <a:spLocks noChangeArrowheads="1"/>
          </p:cNvSpPr>
          <p:nvPr/>
        </p:nvSpPr>
        <p:spPr bwMode="auto">
          <a:xfrm>
            <a:off x="4059640" y="6099625"/>
            <a:ext cx="785813" cy="2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smtClean="0">
                <a:latin typeface="Arial Black" pitchFamily="34" charset="0"/>
                <a:ea typeface="맑은 고딕" pitchFamily="50" charset="-127"/>
              </a:rPr>
              <a:t>출근관리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563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310264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보안의 취약성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</a:t>
                      </a:r>
                      <a:r>
                        <a:rPr lang="ko-KR" altLang="en-US" dirty="0" err="1" smtClean="0"/>
                        <a:t>저장시</a:t>
                      </a:r>
                      <a:r>
                        <a:rPr lang="ko-KR" altLang="en-US" dirty="0" smtClean="0"/>
                        <a:t> 암호화 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에러페이지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Spring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error-page</a:t>
                      </a:r>
                      <a:r>
                        <a:rPr lang="ko-KR" altLang="en-US" dirty="0" smtClean="0"/>
                        <a:t>를 사용하여 부드러운 </a:t>
                      </a:r>
                      <a:r>
                        <a:rPr lang="en-US" altLang="ko-KR" dirty="0" smtClean="0"/>
                        <a:t>UI </a:t>
                      </a:r>
                      <a:r>
                        <a:rPr lang="ko-KR" altLang="en-US" dirty="0" smtClean="0"/>
                        <a:t>제공함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메일발송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별도의 </a:t>
                      </a:r>
                      <a:r>
                        <a:rPr lang="en-US" altLang="ko-KR" dirty="0" smtClean="0"/>
                        <a:t>SMTP</a:t>
                      </a:r>
                      <a:r>
                        <a:rPr lang="ko-KR" altLang="en-US" dirty="0" smtClean="0"/>
                        <a:t>서버를 구축하려 했으나 구글메일서비스로 대체 구현함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0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70370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일관성있는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스타일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CSS</a:t>
                      </a:r>
                      <a:r>
                        <a:rPr lang="ko-KR" altLang="en-US" dirty="0" smtClean="0"/>
                        <a:t>를 적용하여 디자인에 차이가 있었지만 회의를 통해 기준을 세워서 해결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업로드된</a:t>
                      </a:r>
                      <a:r>
                        <a:rPr lang="ko-KR" altLang="en-US" dirty="0" smtClean="0"/>
                        <a:t> 파일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동기화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업로드 폴더를 </a:t>
                      </a:r>
                      <a:r>
                        <a:rPr lang="en-US" altLang="ko-KR" dirty="0" smtClean="0"/>
                        <a:t>SVN(</a:t>
                      </a:r>
                      <a:r>
                        <a:rPr lang="en-US" altLang="ko-KR" dirty="0" err="1" smtClean="0"/>
                        <a:t>git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ko-KR" altLang="en-US" dirty="0" smtClean="0"/>
                        <a:t>폴더로 </a:t>
                      </a:r>
                      <a:r>
                        <a:rPr lang="ko-KR" altLang="en-US" dirty="0" err="1" smtClean="0"/>
                        <a:t>변경처리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팀원별</a:t>
                      </a:r>
                      <a:r>
                        <a:rPr lang="ko-KR" altLang="en-US" dirty="0" smtClean="0"/>
                        <a:t> 진행상황 파악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Git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이용</a:t>
                      </a:r>
                      <a:r>
                        <a:rPr lang="ko-KR" altLang="en-US" baseline="0" dirty="0" smtClean="0"/>
                        <a:t> 활성화 및 </a:t>
                      </a:r>
                      <a:r>
                        <a:rPr lang="en-US" altLang="ko-KR" baseline="0" dirty="0" smtClean="0"/>
                        <a:t>scrum</a:t>
                      </a:r>
                      <a:r>
                        <a:rPr lang="ko-KR" altLang="en-US" baseline="0" dirty="0" smtClean="0"/>
                        <a:t>을 적극 활용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268549"/>
              </p:ext>
            </p:extLst>
          </p:nvPr>
        </p:nvGraphicFramePr>
        <p:xfrm>
          <a:off x="855428" y="1899137"/>
          <a:ext cx="7460142" cy="443911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136314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323828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891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채효원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프로젝트를 하면서 회의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팀원들간의 협업이 중요하다는 것을 느꼈다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맡은 부분에 대한 임무를 수행하면서 모르는 부분들이 많았다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그래서 팀원들에게 물어보는 일이 많았고 팀원들에게 너무 미안했다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이번 프로젝트를 하면서 아직 나에게 </a:t>
                      </a:r>
                      <a:r>
                        <a:rPr lang="ko-KR" altLang="en-US" dirty="0" err="1" smtClean="0"/>
                        <a:t>부족한것이</a:t>
                      </a:r>
                      <a:r>
                        <a:rPr lang="ko-KR" altLang="en-US" dirty="0" smtClean="0"/>
                        <a:t> 많고 더 많이 공부해야겠다고 생각했다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084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박지혜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프로젝트를 하면서 아직 모르는 기술들이 </a:t>
                      </a:r>
                      <a:r>
                        <a:rPr lang="ko-KR" altLang="en-US" dirty="0" err="1" smtClean="0"/>
                        <a:t>많다는것을</a:t>
                      </a:r>
                      <a:r>
                        <a:rPr lang="ko-KR" altLang="en-US" dirty="0" smtClean="0"/>
                        <a:t> 느꼈고 우리가 </a:t>
                      </a:r>
                      <a:r>
                        <a:rPr lang="ko-KR" altLang="en-US" dirty="0" err="1" smtClean="0"/>
                        <a:t>배운건</a:t>
                      </a:r>
                      <a:r>
                        <a:rPr lang="ko-KR" altLang="en-US" dirty="0" smtClean="0"/>
                        <a:t> 정말 필요하고 중요한 기초였고 아직 </a:t>
                      </a:r>
                      <a:r>
                        <a:rPr lang="ko-KR" altLang="en-US" dirty="0" err="1" smtClean="0"/>
                        <a:t>공부할게</a:t>
                      </a:r>
                      <a:r>
                        <a:rPr lang="ko-KR" altLang="en-US" dirty="0" smtClean="0"/>
                        <a:t> 많다고 느꼈다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375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안선영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중요 순위를 제대로 파악하지 못하고 중요도가 낮은 부분에 시간을 너무 들여서 최소한의 기능밖에 구현 못한 것이 너무 아쉽다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팀워크의 중요성과 시간 분배를 잘해서 계획을 잘 실행해야 하는 중요성을 배웠다</a:t>
                      </a:r>
                      <a:r>
                        <a:rPr lang="en-US" altLang="ko-KR" dirty="0" smtClean="0"/>
                        <a:t>. 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761939"/>
              </p:ext>
            </p:extLst>
          </p:nvPr>
        </p:nvGraphicFramePr>
        <p:xfrm>
          <a:off x="988291" y="2930229"/>
          <a:ext cx="7167418" cy="23774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이대원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실제 상용화된 그룹웨어에는 미치지 못하지만 그</a:t>
                      </a:r>
                      <a:r>
                        <a:rPr lang="ko-KR" altLang="en-US" baseline="0" dirty="0" smtClean="0"/>
                        <a:t> 초석을 </a:t>
                      </a:r>
                      <a:r>
                        <a:rPr lang="ko-KR" altLang="en-US" baseline="0" dirty="0" err="1" smtClean="0"/>
                        <a:t>다질만한</a:t>
                      </a:r>
                      <a:r>
                        <a:rPr lang="ko-KR" altLang="en-US" baseline="0" dirty="0" smtClean="0"/>
                        <a:t> 프로젝트를 완수한 것으로 만족하지만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설계 </a:t>
                      </a:r>
                      <a:r>
                        <a:rPr lang="ko-KR" altLang="en-US" baseline="0" dirty="0" err="1" smtClean="0"/>
                        <a:t>오류등으로</a:t>
                      </a:r>
                      <a:r>
                        <a:rPr lang="ko-KR" altLang="en-US" baseline="0" dirty="0" smtClean="0"/>
                        <a:t> 불필요한 시간 소요가 </a:t>
                      </a:r>
                      <a:r>
                        <a:rPr lang="ko-KR" altLang="en-US" baseline="0" dirty="0" err="1" smtClean="0"/>
                        <a:t>많았던게</a:t>
                      </a:r>
                      <a:r>
                        <a:rPr lang="ko-KR" altLang="en-US" baseline="0" dirty="0" smtClean="0"/>
                        <a:t> 아쉬웠다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전성원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상용 그룹웨어와 같은 기능을 하고 싶었지만 시간이 부족하여 핵심일 것같은 거만 기능을 </a:t>
                      </a:r>
                      <a:r>
                        <a:rPr lang="ko-KR" altLang="en-US" dirty="0" err="1" smtClean="0"/>
                        <a:t>한게</a:t>
                      </a:r>
                      <a:r>
                        <a:rPr lang="ko-KR" altLang="en-US" dirty="0" smtClean="0"/>
                        <a:t> 아쉽고 </a:t>
                      </a:r>
                      <a:r>
                        <a:rPr lang="en-US" altLang="ko-KR" dirty="0" smtClean="0"/>
                        <a:t>SMTP</a:t>
                      </a:r>
                      <a:r>
                        <a:rPr lang="ko-KR" altLang="en-US" dirty="0" smtClean="0"/>
                        <a:t>와 </a:t>
                      </a:r>
                      <a:r>
                        <a:rPr lang="en-US" altLang="ko-KR" dirty="0" smtClean="0"/>
                        <a:t>RTMP</a:t>
                      </a:r>
                      <a:r>
                        <a:rPr lang="ko-KR" altLang="en-US" dirty="0" smtClean="0"/>
                        <a:t>를 활용 못해본 것이 아쉽습니다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시연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샘플데이터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19324"/>
            <a:ext cx="7772399" cy="39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05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1137</Words>
  <Application>Microsoft Office PowerPoint</Application>
  <PresentationFormat>화면 슬라이드 쇼(4:3)</PresentationFormat>
  <Paragraphs>309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6" baseType="lpstr">
      <vt:lpstr>HY헤드라인M</vt:lpstr>
      <vt:lpstr>굴림체</vt:lpstr>
      <vt:lpstr>맑은 고딕</vt:lpstr>
      <vt:lpstr>Arial</vt:lpstr>
      <vt:lpstr>Arial Black</vt:lpstr>
      <vt:lpstr>Calibri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구현내역(메뉴구조도)</vt:lpstr>
      <vt:lpstr>구현내역(메뉴구조도)</vt:lpstr>
      <vt:lpstr>이슈 및 해결책</vt:lpstr>
      <vt:lpstr>이슈 및 해결책</vt:lpstr>
      <vt:lpstr>느낀점</vt:lpstr>
      <vt:lpstr>느낀점</vt:lpstr>
      <vt:lpstr>시연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380</cp:revision>
  <dcterms:created xsi:type="dcterms:W3CDTF">2005-01-17T10:29:38Z</dcterms:created>
  <dcterms:modified xsi:type="dcterms:W3CDTF">2016-12-14T05:22:11Z</dcterms:modified>
</cp:coreProperties>
</file>